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09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25D50C-89B4-2943-B1EB-7B90FFAB4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Empfehlungen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780E18-7F41-034E-8F47-C0561F4A4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B2F2AC-EE0D-6E43-A5C2-B714DDC1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B807F3-989E-A042-AD25-D8F8026B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Empfehlungen von Safer </a:t>
            </a:r>
            <a:r>
              <a:rPr lang="de-DE" dirty="0" err="1"/>
              <a:t>Shorelines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C411B8-F1C2-B443-8B03-7486E9EB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3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EAAB7-562A-244E-941F-B3779B091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E7AF08-233B-224E-8BD4-8E582A2A9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ED509F-78AB-B845-AC13-7C6AAB92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9CF4C0-0653-8D49-AE89-8051E27CE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5C2A66-8220-B74D-9D0E-B53938E4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97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BE9592E-4940-1F43-817B-54D9AA32C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090FFC-B277-8042-A4B3-D19774983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FCD2D9-FAC3-A641-8A9A-C1A3C608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F268C8-63C4-144E-BEDD-95F1AD45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144DA-1975-A84A-AD53-42CD1906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71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47441-AB91-0A48-8686-FB59D3A4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9DD39C-0356-BD45-A17F-6DEC54646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471A76-1AB4-0A40-8987-D7879D68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7F21A4-E321-C347-9723-300A9F5E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0F694-7E22-944F-B365-F610C0F8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2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FAE7A-65C7-754E-BA95-D5818415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CEDD3A-6F31-FE44-88A7-6B74104D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D1414-F839-D847-B7D9-651A16595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A3C18-3EE6-1242-B09E-8931A170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58336F-8005-B945-B94C-20DBBE7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33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EE5B54-5BFA-024D-A974-01939B67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27607-5AC0-3949-A0F3-1F9468035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23EAD2-D734-3445-A956-C8A065A2E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D783CA-A2B3-F242-96DE-F380EC47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60FA48-B061-2844-98FC-5B0E99EF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7D07CF-8EE6-6341-976E-C01754F9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2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972FA-434B-B14E-9224-8E5291DC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226550-CD94-0246-B4B5-1E880396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79A24E-881A-4448-8723-605FD5194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646088-C51E-8043-A11C-F8845CBB7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832ABC-3AEA-7F48-AC35-73B78313C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2B2CDC-11DE-B44E-9389-15569A44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9FE290-8ED5-8240-9BE6-BA2A2CB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15284A1-EDFC-354C-A86A-AE6D035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5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35538-6D15-4146-A91D-2379F42F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C55733-28E1-9641-8AEA-DA52D8B5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CCF767-05E0-5046-B1FE-42EE2947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909878-FD40-C149-914A-37A11707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6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4E3569-89CE-BF4B-90F8-33B231F0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56CFC4-FC45-5442-A1A7-F76D96EA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7C7731-ABC9-3540-9FCE-865D4E94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94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5BEC6-1E3C-A84D-955E-1B6B974C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A6B4F1-A91F-9C41-956C-370C7B81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A2C717D-B78F-434A-AD53-031B70CF8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C4C339-D3B0-5145-BF0C-762C2755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7DB5EFD-F3D3-D64F-8EE6-D23BED07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378226-C71D-8644-8541-9AEC3DAF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12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2E28C-BCA6-4843-A9C6-7565600C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5F3E3B-288F-6B44-8596-D2D66141C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6B836A-7B7C-704D-959B-4408D2246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982001-B9B2-CF46-B863-22113EAD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74DF5F-C5EA-DF4E-862C-68D45467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1155AC-6F03-7A48-B5F8-91F6B234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36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9D636A-D37C-FC44-A5FF-1DC16B45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133D1B-1B40-824B-A9E4-AD11B9B10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9DE7D8-06B2-5745-A782-16D9741D9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AEFB-E4F5-DE44-BDD1-6239FF1CE4C9}" type="datetimeFigureOut">
              <a:rPr lang="de-DE" smtClean="0"/>
              <a:t>29.04.20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D7D2D3-8DA6-734F-833B-246244A82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65250F-5055-3948-8BA4-B0A2E9EB5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8346-7DA0-E14F-9D9E-9C9D393CC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8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74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9B4727F-0EA5-7448-AA57-AEA928B9B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2703497"/>
            <a:ext cx="9966960" cy="1560320"/>
          </a:xfrm>
        </p:spPr>
        <p:txBody>
          <a:bodyPr>
            <a:normAutofit/>
          </a:bodyPr>
          <a:lstStyle/>
          <a:p>
            <a:r>
              <a:rPr lang="de-DE" sz="4500" dirty="0">
                <a:solidFill>
                  <a:srgbClr val="374E4F"/>
                </a:solidFill>
                <a:latin typeface="+mn-lt"/>
              </a:rPr>
              <a:t>Vorläufige empfohlene Maßnahmen für die Durchführung von Tauchunterricht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F0D946-140B-1648-A868-DBAA17872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5327382"/>
            <a:ext cx="8767860" cy="44082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374E4F"/>
                </a:solidFill>
              </a:rPr>
              <a:t>Zur Verhinderung der Verbreitung von Covid19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9B5905-A3FD-4249-A440-002B96FA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779" y="377190"/>
            <a:ext cx="4604436" cy="2589683"/>
          </a:xfrm>
          <a:prstGeom prst="rect">
            <a:avLst/>
          </a:prstGeom>
        </p:spPr>
      </p:pic>
      <p:sp>
        <p:nvSpPr>
          <p:cNvPr id="10" name="Untertitel 2">
            <a:extLst>
              <a:ext uri="{FF2B5EF4-FFF2-40B4-BE49-F238E27FC236}">
                <a16:creationId xmlns:a16="http://schemas.microsoft.com/office/drawing/2014/main" id="{089B6AF3-C35B-B243-BE10-E016B296963A}"/>
              </a:ext>
            </a:extLst>
          </p:cNvPr>
          <p:cNvSpPr txBox="1">
            <a:spLocks/>
          </p:cNvSpPr>
          <p:nvPr/>
        </p:nvSpPr>
        <p:spPr>
          <a:xfrm>
            <a:off x="8933935" y="5988615"/>
            <a:ext cx="3014225" cy="440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374E4F"/>
                </a:solidFill>
              </a:rPr>
              <a:t>28.04.2020</a:t>
            </a:r>
          </a:p>
        </p:txBody>
      </p:sp>
    </p:spTree>
    <p:extLst>
      <p:ext uri="{BB962C8B-B14F-4D97-AF65-F5344CB8AC3E}">
        <p14:creationId xmlns:p14="http://schemas.microsoft.com/office/powerpoint/2010/main" val="401070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5735F2-9FB6-E342-92DA-078C0590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latin typeface="+mn-lt"/>
              </a:rPr>
              <a:t>Bitte Abstand einhalten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C97A0DB4-5BAC-724F-A128-9190311C5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1DC534-E8A4-7A45-8E64-7FD0A6B8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Vor dem Betreten des Tauchshops sind die Hände gründlich zu desinfizieren.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Der Shop darf nur mit Mund-Nasenschutz (MNS) betreten werden (MNS ist auch im </a:t>
            </a:r>
            <a:r>
              <a:rPr lang="de-DE" sz="2000">
                <a:solidFill>
                  <a:srgbClr val="000000"/>
                </a:solidFill>
              </a:rPr>
              <a:t>Shop erhältlich</a:t>
            </a:r>
            <a:r>
              <a:rPr lang="de-DE" sz="2000" dirty="0">
                <a:solidFill>
                  <a:srgbClr val="000000"/>
                </a:solidFill>
              </a:rPr>
              <a:t>).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Im Tauchshop ist ein Mindestabstand zu anderen Personen von mindestens 1,5m einzuhalten.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Pro 20m2 ein Kunde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A501B25-989A-894C-9276-A5D87ED9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59" y="4175"/>
            <a:ext cx="2145442" cy="1206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441B278-7083-8047-AC93-00D334C72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196" y="4617580"/>
            <a:ext cx="1951100" cy="205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4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DBA0A9C-C0C9-0247-9533-F8E53DB31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latin typeface="+mn-lt"/>
              </a:rPr>
              <a:t>Im Lehrsaal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Bett, Tisch, Raum enthält.&#10;&#10;Automatisch generierte Beschreibung">
            <a:extLst>
              <a:ext uri="{FF2B5EF4-FFF2-40B4-BE49-F238E27FC236}">
                <a16:creationId xmlns:a16="http://schemas.microsoft.com/office/drawing/2014/main" id="{93857E00-F99A-9C42-A481-F3DC71E19D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4542" r="16189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1306E0-D2F6-044C-92A1-5E96517BF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Während der gesamten Aufenthaltszeit im Lehrsaal ist die MNS zu tragen.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Auch der vortragende TL hat während des Unterrichts im Lehrsaal die MNS zu tragen.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Im Lehrsaal darf pro Tisch nur eine Person sitzen.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Praktische Übungen (</a:t>
            </a:r>
            <a:r>
              <a:rPr lang="de-DE" sz="2000" dirty="0" err="1">
                <a:solidFill>
                  <a:srgbClr val="000000"/>
                </a:solidFill>
              </a:rPr>
              <a:t>zb</a:t>
            </a:r>
            <a:r>
              <a:rPr lang="de-DE" sz="2000" dirty="0">
                <a:solidFill>
                  <a:srgbClr val="000000"/>
                </a:solidFill>
              </a:rPr>
              <a:t>. Stabile Seitenlage) können derzeit nur eingeschränkt durchgeführt werden.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Wenn möglich kann der Unterricht im freien stattfinden (gleiche Abstandsregeln).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9DB6A00-9688-594D-B4D9-584AB573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59" y="4175"/>
            <a:ext cx="2145442" cy="1206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5E3A8D-A6E5-CA4F-9931-CF1BDD7F0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546" y="4981895"/>
            <a:ext cx="1188021" cy="12532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132B8A-E015-F649-9E8D-5569878D2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9478" y="4991315"/>
            <a:ext cx="1181031" cy="139929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BBB5515-3B22-BE4D-8E7E-955B872F2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888" y="4991315"/>
            <a:ext cx="1188021" cy="12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8879808-6B3E-5B46-BD6C-1C8B1435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latin typeface="+mn-lt"/>
              </a:rPr>
              <a:t>Equipment Ausgabe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C6BB5724-B84B-A142-AE56-DE99AE499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2052181"/>
            <a:ext cx="3661831" cy="2773836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F7BBC6-0D36-2742-AD8C-8772B5068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 fontScale="92500"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Einzelausgabe von Equipment, dabei ist auch hier zu achten, dass der Sicherheitsabstand zu anderen Personen eingehalten wird.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</a:rPr>
              <a:t>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Die ausgegebene Ausrüstung wurde vor der Ausgabe bereits desinfiziert. </a:t>
            </a:r>
            <a:br>
              <a:rPr lang="de-DE" sz="2000" dirty="0">
                <a:solidFill>
                  <a:srgbClr val="000000"/>
                </a:solidFill>
              </a:rPr>
            </a:b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000" dirty="0">
                <a:solidFill>
                  <a:srgbClr val="000000"/>
                </a:solidFill>
              </a:rPr>
              <a:t>Während der Unterrichtseinheit behält jeder Tauchschüler seine Ausrüstung und legt sie dann am Ende auf einen Platz wieder ab, damit sie wieder desinfiziert werden kann.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F5CA25-46FD-F140-BA80-3F5259006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59" y="4175"/>
            <a:ext cx="2145442" cy="1206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0F119E-0751-9646-8AA8-BD7F38C5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459" y="4917125"/>
            <a:ext cx="1413499" cy="16747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31374D-53F2-3447-8622-D3107125E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807" y="4905631"/>
            <a:ext cx="1413500" cy="170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FE599E-CFE9-0142-B104-259D22DF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000000"/>
                </a:solidFill>
                <a:latin typeface="+mn-lt"/>
              </a:rPr>
              <a:t>Im und unter Wasser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4" descr="Ein Bild, das Mann, springen, Luft, ausführend enthält.&#10;&#10;Automatisch generierte Beschreibung">
            <a:extLst>
              <a:ext uri="{FF2B5EF4-FFF2-40B4-BE49-F238E27FC236}">
                <a16:creationId xmlns:a16="http://schemas.microsoft.com/office/drawing/2014/main" id="{00C21C5A-4E35-144A-826E-715970B3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50B342-EF4D-6149-A0FB-992CFF16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rgbClr val="000000"/>
                </a:solidFill>
              </a:rPr>
              <a:t>Buddy check wird so durchgeführt, dass der </a:t>
            </a:r>
            <a:r>
              <a:rPr lang="de-DE" sz="2000" dirty="0" err="1">
                <a:solidFill>
                  <a:srgbClr val="000000"/>
                </a:solidFill>
              </a:rPr>
              <a:t>Checker</a:t>
            </a:r>
            <a:r>
              <a:rPr lang="de-DE" sz="2000" dirty="0">
                <a:solidFill>
                  <a:srgbClr val="000000"/>
                </a:solidFill>
              </a:rPr>
              <a:t> den Buddy abfragt, der Buddy kontrolliert selbst. </a:t>
            </a:r>
          </a:p>
          <a:p>
            <a:r>
              <a:rPr lang="de-DE" sz="2000" dirty="0">
                <a:solidFill>
                  <a:srgbClr val="000000"/>
                </a:solidFill>
              </a:rPr>
              <a:t>Notfall-Übungen mit Wechselatmung dürfen derzeit nicht durchgeführt werden, im Notfall darf nur der Oktopus weitergereicht werden. (Nur 1 Partner)</a:t>
            </a:r>
          </a:p>
          <a:p>
            <a:r>
              <a:rPr lang="de-DE" sz="2000" dirty="0">
                <a:solidFill>
                  <a:srgbClr val="000000"/>
                </a:solidFill>
              </a:rPr>
              <a:t>Auch in Sanitäreinrichtungen/ Dusche ist der Abstand zu anderen einzuhalten.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4D493D-66EC-EB48-A840-CE5855CE0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559" y="4175"/>
            <a:ext cx="2145442" cy="12066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1D122F8-A4C9-3A4D-BFA3-9E59F1496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374" y="4835119"/>
            <a:ext cx="1628951" cy="17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9BD14-DF70-B042-9465-4EE66D6B2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794" y="4831491"/>
            <a:ext cx="6685005" cy="553866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DANKE dass Du mitmachst …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0FD984-7055-3F4C-BEFA-6BCF48A3C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59" y="4175"/>
            <a:ext cx="2145442" cy="120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8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Macintosh PowerPoint</Application>
  <PresentationFormat>Breitbild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Vorläufige empfohlene Maßnahmen für die Durchführung von Tauchunterricht</vt:lpstr>
      <vt:lpstr>Bitte Abstand einhalten</vt:lpstr>
      <vt:lpstr>Im Lehrsaal</vt:lpstr>
      <vt:lpstr>Equipment Ausgabe</vt:lpstr>
      <vt:lpstr>Im und unter Wasser</vt:lpstr>
      <vt:lpstr>DANKE dass Du mitmachst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Vorläufige empfohlene Maßnahmen für die Durchführung von Tauchunterricht</dc:title>
  <dc:creator>Christian Kotzmuth</dc:creator>
  <cp:lastModifiedBy>Dieter Heinz</cp:lastModifiedBy>
  <cp:revision>8</cp:revision>
  <dcterms:created xsi:type="dcterms:W3CDTF">2020-04-27T07:02:10Z</dcterms:created>
  <dcterms:modified xsi:type="dcterms:W3CDTF">2020-04-29T13:36:23Z</dcterms:modified>
</cp:coreProperties>
</file>